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7" r:id="rId1"/>
  </p:sldMasterIdLst>
  <p:notesMasterIdLst>
    <p:notesMasterId r:id="rId13"/>
  </p:notesMasterIdLst>
  <p:sldIdLst>
    <p:sldId id="256" r:id="rId2"/>
    <p:sldId id="257" r:id="rId3"/>
    <p:sldId id="291" r:id="rId4"/>
    <p:sldId id="286" r:id="rId5"/>
    <p:sldId id="285" r:id="rId6"/>
    <p:sldId id="293" r:id="rId7"/>
    <p:sldId id="289" r:id="rId8"/>
    <p:sldId id="294" r:id="rId9"/>
    <p:sldId id="295" r:id="rId10"/>
    <p:sldId id="288" r:id="rId11"/>
    <p:sldId id="292" r:id="rId12"/>
  </p:sldIdLst>
  <p:sldSz cx="9144000" cy="5143500" type="screen16x9"/>
  <p:notesSz cx="6858000" cy="9144000"/>
  <p:embeddedFontLst>
    <p:embeddedFont>
      <p:font typeface="Karla" panose="020B0604020202020204" charset="0"/>
      <p:regular r:id="rId14"/>
      <p:bold r:id="rId15"/>
      <p:italic r:id="rId16"/>
      <p:boldItalic r:id="rId17"/>
    </p:embeddedFont>
    <p:embeddedFont>
      <p:font typeface="Raleway" panose="020B0604020202020204" charset="0"/>
      <p:regular r:id="rId18"/>
      <p:bold r:id="rId19"/>
      <p:italic r:id="rId20"/>
      <p:boldItalic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0AD47"/>
    <a:srgbClr val="8BD74F"/>
    <a:srgbClr val="8BC6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AAFCE2C-6DA9-4936-8819-543D3965E038}" v="19" dt="2021-02-28T10:51:03.341"/>
  </p1510:revLst>
</p1510:revInfo>
</file>

<file path=ppt/tableStyles.xml><?xml version="1.0" encoding="utf-8"?>
<a:tblStyleLst xmlns:a="http://schemas.openxmlformats.org/drawingml/2006/main" def="{96C41E23-65E6-43B7-86C9-F19982FB7702}">
  <a:tblStyle styleId="{96C41E23-65E6-43B7-86C9-F19982FB770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2915" autoAdjust="0"/>
  </p:normalViewPr>
  <p:slideViewPr>
    <p:cSldViewPr snapToGrid="0">
      <p:cViewPr>
        <p:scale>
          <a:sx n="90" d="100"/>
          <a:sy n="90" d="100"/>
        </p:scale>
        <p:origin x="514" y="12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. H." userId="c397580f7c1dca13" providerId="LiveId" clId="{AAAFCE2C-6DA9-4936-8819-543D3965E038}"/>
    <pc:docChg chg="modSld">
      <pc:chgData name="P. H." userId="c397580f7c1dca13" providerId="LiveId" clId="{AAAFCE2C-6DA9-4936-8819-543D3965E038}" dt="2021-02-28T10:51:03.339" v="27" actId="14100"/>
      <pc:docMkLst>
        <pc:docMk/>
      </pc:docMkLst>
      <pc:sldChg chg="modNotesTx">
        <pc:chgData name="P. H." userId="c397580f7c1dca13" providerId="LiveId" clId="{AAAFCE2C-6DA9-4936-8819-543D3965E038}" dt="2021-02-28T10:48:32.610" v="8" actId="20577"/>
        <pc:sldMkLst>
          <pc:docMk/>
          <pc:sldMk cId="0" sldId="257"/>
        </pc:sldMkLst>
      </pc:sldChg>
      <pc:sldChg chg="addSp delSp modSp modNotesTx">
        <pc:chgData name="P. H." userId="c397580f7c1dca13" providerId="LiveId" clId="{AAAFCE2C-6DA9-4936-8819-543D3965E038}" dt="2021-02-28T10:50:03.998" v="13"/>
        <pc:sldMkLst>
          <pc:docMk/>
          <pc:sldMk cId="736760954" sldId="285"/>
        </pc:sldMkLst>
        <pc:picChg chg="add del mod">
          <ac:chgData name="P. H." userId="c397580f7c1dca13" providerId="LiveId" clId="{AAAFCE2C-6DA9-4936-8819-543D3965E038}" dt="2021-02-28T10:50:03.998" v="13"/>
          <ac:picMkLst>
            <pc:docMk/>
            <pc:sldMk cId="736760954" sldId="285"/>
            <ac:picMk id="3078" creationId="{F530D96C-1F0C-4BCE-B988-2F6EDC3C7A7D}"/>
          </ac:picMkLst>
        </pc:picChg>
      </pc:sldChg>
      <pc:sldChg chg="addSp delSp modSp modNotesTx">
        <pc:chgData name="P. H." userId="c397580f7c1dca13" providerId="LiveId" clId="{AAAFCE2C-6DA9-4936-8819-543D3965E038}" dt="2021-02-28T10:50:45.609" v="24" actId="1076"/>
        <pc:sldMkLst>
          <pc:docMk/>
          <pc:sldMk cId="2253438715" sldId="286"/>
        </pc:sldMkLst>
        <pc:picChg chg="del mod">
          <ac:chgData name="P. H." userId="c397580f7c1dca13" providerId="LiveId" clId="{AAAFCE2C-6DA9-4936-8819-543D3965E038}" dt="2021-02-28T10:50:38.133" v="22" actId="478"/>
          <ac:picMkLst>
            <pc:docMk/>
            <pc:sldMk cId="2253438715" sldId="286"/>
            <ac:picMk id="4098" creationId="{6999672A-5BCA-40B1-9780-A1E092C37015}"/>
          </ac:picMkLst>
        </pc:picChg>
        <pc:picChg chg="add mod">
          <ac:chgData name="P. H." userId="c397580f7c1dca13" providerId="LiveId" clId="{AAAFCE2C-6DA9-4936-8819-543D3965E038}" dt="2021-02-28T10:50:45.609" v="24" actId="1076"/>
          <ac:picMkLst>
            <pc:docMk/>
            <pc:sldMk cId="2253438715" sldId="286"/>
            <ac:picMk id="4100" creationId="{7A66C5EF-EBD1-472F-8287-45BC829D1C5D}"/>
          </ac:picMkLst>
        </pc:picChg>
      </pc:sldChg>
      <pc:sldChg chg="modNotesTx">
        <pc:chgData name="P. H." userId="c397580f7c1dca13" providerId="LiveId" clId="{AAAFCE2C-6DA9-4936-8819-543D3965E038}" dt="2021-02-28T10:48:16.187" v="2" actId="20577"/>
        <pc:sldMkLst>
          <pc:docMk/>
          <pc:sldMk cId="1310294914" sldId="288"/>
        </pc:sldMkLst>
      </pc:sldChg>
      <pc:sldChg chg="modSp modNotesTx">
        <pc:chgData name="P. H." userId="c397580f7c1dca13" providerId="LiveId" clId="{AAAFCE2C-6DA9-4936-8819-543D3965E038}" dt="2021-02-28T10:51:03.339" v="27" actId="14100"/>
        <pc:sldMkLst>
          <pc:docMk/>
          <pc:sldMk cId="1225159211" sldId="289"/>
        </pc:sldMkLst>
        <pc:picChg chg="mod">
          <ac:chgData name="P. H." userId="c397580f7c1dca13" providerId="LiveId" clId="{AAAFCE2C-6DA9-4936-8819-543D3965E038}" dt="2021-02-28T10:51:03.339" v="27" actId="14100"/>
          <ac:picMkLst>
            <pc:docMk/>
            <pc:sldMk cId="1225159211" sldId="289"/>
            <ac:picMk id="6148" creationId="{0ADB21D3-39B7-4624-BAE3-2C18A0CD5804}"/>
          </ac:picMkLst>
        </pc:picChg>
      </pc:sldChg>
      <pc:sldChg chg="modNotesTx">
        <pc:chgData name="P. H." userId="c397580f7c1dca13" providerId="LiveId" clId="{AAAFCE2C-6DA9-4936-8819-543D3965E038}" dt="2021-02-28T10:48:30.566" v="7" actId="20577"/>
        <pc:sldMkLst>
          <pc:docMk/>
          <pc:sldMk cId="2169104418" sldId="291"/>
        </pc:sldMkLst>
      </pc:sldChg>
      <pc:sldChg chg="modNotesTx">
        <pc:chgData name="P. H." userId="c397580f7c1dca13" providerId="LiveId" clId="{AAAFCE2C-6DA9-4936-8819-543D3965E038}" dt="2021-02-28T10:48:13.749" v="1" actId="20577"/>
        <pc:sldMkLst>
          <pc:docMk/>
          <pc:sldMk cId="3372559326" sldId="292"/>
        </pc:sldMkLst>
      </pc:sldChg>
      <pc:sldChg chg="modNotesTx">
        <pc:chgData name="P. H." userId="c397580f7c1dca13" providerId="LiveId" clId="{AAAFCE2C-6DA9-4936-8819-543D3965E038}" dt="2021-02-28T10:48:19.721" v="3" actId="20577"/>
        <pc:sldMkLst>
          <pc:docMk/>
          <pc:sldMk cId="2905715121" sldId="294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650942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788626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314414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577341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099734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681275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533275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638468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rgbClr val="004C52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 flipH="1">
            <a:off x="6025" y="301575"/>
            <a:ext cx="9150050" cy="4496748"/>
          </a:xfrm>
          <a:custGeom>
            <a:avLst/>
            <a:gdLst/>
            <a:ahLst/>
            <a:cxnLst/>
            <a:rect l="l" t="t" r="r" b="b"/>
            <a:pathLst>
              <a:path w="366002" h="149344" extrusionOk="0">
                <a:moveTo>
                  <a:pt x="0" y="55491"/>
                </a:moveTo>
                <a:lnTo>
                  <a:pt x="0" y="107122"/>
                </a:lnTo>
                <a:lnTo>
                  <a:pt x="96507" y="149344"/>
                </a:lnTo>
                <a:lnTo>
                  <a:pt x="366002" y="116290"/>
                </a:lnTo>
                <a:lnTo>
                  <a:pt x="366002" y="40050"/>
                </a:lnTo>
                <a:lnTo>
                  <a:pt x="274079" y="0"/>
                </a:lnTo>
                <a:close/>
              </a:path>
            </a:pathLst>
          </a:custGeom>
          <a:solidFill>
            <a:srgbClr val="00AE9D">
              <a:alpha val="83460"/>
            </a:srgbClr>
          </a:solidFill>
          <a:ln>
            <a:noFill/>
          </a:ln>
        </p:spPr>
      </p:sp>
      <p:sp>
        <p:nvSpPr>
          <p:cNvPr id="10" name="Google Shape;10;p2"/>
          <p:cNvSpPr/>
          <p:nvPr/>
        </p:nvSpPr>
        <p:spPr>
          <a:xfrm>
            <a:off x="-5900" y="759982"/>
            <a:ext cx="9144150" cy="3769800"/>
          </a:xfrm>
          <a:custGeom>
            <a:avLst/>
            <a:gdLst/>
            <a:ahLst/>
            <a:cxnLst/>
            <a:rect l="l" t="t" r="r" b="b"/>
            <a:pathLst>
              <a:path w="365766" h="150792" extrusionOk="0">
                <a:moveTo>
                  <a:pt x="365766" y="12416"/>
                </a:moveTo>
                <a:lnTo>
                  <a:pt x="289997" y="0"/>
                </a:lnTo>
                <a:lnTo>
                  <a:pt x="0" y="55421"/>
                </a:lnTo>
                <a:lnTo>
                  <a:pt x="0" y="127486"/>
                </a:lnTo>
                <a:lnTo>
                  <a:pt x="70927" y="150792"/>
                </a:lnTo>
                <a:lnTo>
                  <a:pt x="365766" y="122256"/>
                </a:lnTo>
                <a:close/>
              </a:path>
            </a:pathLst>
          </a:custGeom>
          <a:solidFill>
            <a:srgbClr val="00AE9D">
              <a:alpha val="26540"/>
            </a:srgbClr>
          </a:solidFill>
          <a:ln>
            <a:noFill/>
          </a:ln>
        </p:spPr>
      </p:sp>
      <p:sp>
        <p:nvSpPr>
          <p:cNvPr id="11" name="Google Shape;11;p2"/>
          <p:cNvSpPr/>
          <p:nvPr/>
        </p:nvSpPr>
        <p:spPr>
          <a:xfrm>
            <a:off x="0" y="1351100"/>
            <a:ext cx="9156075" cy="2889063"/>
          </a:xfrm>
          <a:custGeom>
            <a:avLst/>
            <a:gdLst/>
            <a:ahLst/>
            <a:cxnLst/>
            <a:rect l="l" t="t" r="r" b="b"/>
            <a:pathLst>
              <a:path w="366243" h="106157" extrusionOk="0">
                <a:moveTo>
                  <a:pt x="241" y="0"/>
                </a:moveTo>
                <a:lnTo>
                  <a:pt x="0" y="77929"/>
                </a:lnTo>
                <a:lnTo>
                  <a:pt x="366243" y="106157"/>
                </a:lnTo>
                <a:lnTo>
                  <a:pt x="366243" y="4102"/>
                </a:lnTo>
                <a:close/>
              </a:path>
            </a:pathLst>
          </a:custGeom>
          <a:solidFill>
            <a:srgbClr val="ABE33F">
              <a:alpha val="81150"/>
            </a:srgbClr>
          </a:solidFill>
          <a:ln>
            <a:noFill/>
          </a:ln>
        </p:spPr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1719025" y="1991825"/>
            <a:ext cx="57060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oogle Shape;27;p5"/>
          <p:cNvGrpSpPr/>
          <p:nvPr/>
        </p:nvGrpSpPr>
        <p:grpSpPr>
          <a:xfrm>
            <a:off x="-6025" y="0"/>
            <a:ext cx="9168125" cy="5163100"/>
            <a:chOff x="-6025" y="0"/>
            <a:chExt cx="9168125" cy="5163100"/>
          </a:xfrm>
        </p:grpSpPr>
        <p:sp>
          <p:nvSpPr>
            <p:cNvPr id="28" name="Google Shape;28;p5"/>
            <p:cNvSpPr/>
            <p:nvPr/>
          </p:nvSpPr>
          <p:spPr>
            <a:xfrm>
              <a:off x="0" y="0"/>
              <a:ext cx="8552900" cy="1333000"/>
            </a:xfrm>
            <a:custGeom>
              <a:avLst/>
              <a:gdLst/>
              <a:ahLst/>
              <a:cxnLst/>
              <a:rect l="l" t="t" r="r" b="b"/>
              <a:pathLst>
                <a:path w="342116" h="53320" extrusionOk="0">
                  <a:moveTo>
                    <a:pt x="0" y="0"/>
                  </a:moveTo>
                  <a:lnTo>
                    <a:pt x="0" y="53320"/>
                  </a:lnTo>
                  <a:lnTo>
                    <a:pt x="342116" y="0"/>
                  </a:lnTo>
                  <a:close/>
                </a:path>
              </a:pathLst>
            </a:custGeom>
            <a:solidFill>
              <a:srgbClr val="004C52"/>
            </a:solidFill>
            <a:ln>
              <a:noFill/>
            </a:ln>
          </p:spPr>
        </p:sp>
        <p:sp>
          <p:nvSpPr>
            <p:cNvPr id="29" name="Google Shape;29;p5"/>
            <p:cNvSpPr/>
            <p:nvPr/>
          </p:nvSpPr>
          <p:spPr>
            <a:xfrm>
              <a:off x="2563450" y="0"/>
              <a:ext cx="6580550" cy="1272675"/>
            </a:xfrm>
            <a:custGeom>
              <a:avLst/>
              <a:gdLst/>
              <a:ahLst/>
              <a:cxnLst/>
              <a:rect l="l" t="t" r="r" b="b"/>
              <a:pathLst>
                <a:path w="263222" h="50907" extrusionOk="0">
                  <a:moveTo>
                    <a:pt x="0" y="0"/>
                  </a:moveTo>
                  <a:lnTo>
                    <a:pt x="217381" y="50907"/>
                  </a:lnTo>
                  <a:lnTo>
                    <a:pt x="263222" y="10133"/>
                  </a:lnTo>
                  <a:lnTo>
                    <a:pt x="263222" y="0"/>
                  </a:lnTo>
                  <a:close/>
                </a:path>
              </a:pathLst>
            </a:custGeom>
            <a:solidFill>
              <a:srgbClr val="00AE9D">
                <a:alpha val="83460"/>
              </a:srgbClr>
            </a:solidFill>
            <a:ln>
              <a:noFill/>
            </a:ln>
          </p:spPr>
        </p:sp>
        <p:sp>
          <p:nvSpPr>
            <p:cNvPr id="30" name="Google Shape;30;p5"/>
            <p:cNvSpPr/>
            <p:nvPr/>
          </p:nvSpPr>
          <p:spPr>
            <a:xfrm>
              <a:off x="-6025" y="2"/>
              <a:ext cx="7298300" cy="1471709"/>
            </a:xfrm>
            <a:custGeom>
              <a:avLst/>
              <a:gdLst/>
              <a:ahLst/>
              <a:cxnLst/>
              <a:rect l="l" t="t" r="r" b="b"/>
              <a:pathLst>
                <a:path w="291932" h="58628" extrusionOk="0">
                  <a:moveTo>
                    <a:pt x="0" y="18578"/>
                  </a:moveTo>
                  <a:lnTo>
                    <a:pt x="241" y="34019"/>
                  </a:lnTo>
                  <a:lnTo>
                    <a:pt x="221482" y="58628"/>
                  </a:lnTo>
                  <a:lnTo>
                    <a:pt x="291932" y="0"/>
                  </a:lnTo>
                  <a:close/>
                </a:path>
              </a:pathLst>
            </a:custGeom>
            <a:solidFill>
              <a:srgbClr val="ABE33F">
                <a:alpha val="81150"/>
              </a:srgbClr>
            </a:solidFill>
            <a:ln>
              <a:noFill/>
            </a:ln>
          </p:spPr>
        </p:sp>
        <p:sp>
          <p:nvSpPr>
            <p:cNvPr id="31" name="Google Shape;31;p5"/>
            <p:cNvSpPr/>
            <p:nvPr/>
          </p:nvSpPr>
          <p:spPr>
            <a:xfrm>
              <a:off x="3596100" y="4667000"/>
              <a:ext cx="5090700" cy="476500"/>
            </a:xfrm>
            <a:custGeom>
              <a:avLst/>
              <a:gdLst/>
              <a:ahLst/>
              <a:cxnLst/>
              <a:rect l="l" t="t" r="r" b="b"/>
              <a:pathLst>
                <a:path w="203628" h="19060" extrusionOk="0">
                  <a:moveTo>
                    <a:pt x="0" y="19060"/>
                  </a:moveTo>
                  <a:lnTo>
                    <a:pt x="203628" y="19060"/>
                  </a:lnTo>
                  <a:lnTo>
                    <a:pt x="157305" y="0"/>
                  </a:lnTo>
                  <a:close/>
                </a:path>
              </a:pathLst>
            </a:custGeom>
            <a:solidFill>
              <a:srgbClr val="004C52"/>
            </a:solidFill>
            <a:ln>
              <a:noFill/>
            </a:ln>
          </p:spPr>
        </p:sp>
        <p:sp>
          <p:nvSpPr>
            <p:cNvPr id="32" name="Google Shape;32;p5"/>
            <p:cNvSpPr/>
            <p:nvPr/>
          </p:nvSpPr>
          <p:spPr>
            <a:xfrm>
              <a:off x="5525000" y="4692625"/>
              <a:ext cx="3637100" cy="470475"/>
            </a:xfrm>
            <a:custGeom>
              <a:avLst/>
              <a:gdLst/>
              <a:ahLst/>
              <a:cxnLst/>
              <a:rect l="l" t="t" r="r" b="b"/>
              <a:pathLst>
                <a:path w="145484" h="18819" extrusionOk="0">
                  <a:moveTo>
                    <a:pt x="145484" y="0"/>
                  </a:moveTo>
                  <a:lnTo>
                    <a:pt x="145484" y="18819"/>
                  </a:lnTo>
                  <a:lnTo>
                    <a:pt x="0" y="18819"/>
                  </a:lnTo>
                  <a:close/>
                </a:path>
              </a:pathLst>
            </a:custGeom>
            <a:solidFill>
              <a:srgbClr val="00AE9D">
                <a:alpha val="83460"/>
              </a:srgbClr>
            </a:solidFill>
            <a:ln>
              <a:noFill/>
            </a:ln>
          </p:spPr>
        </p:sp>
        <p:sp>
          <p:nvSpPr>
            <p:cNvPr id="33" name="Google Shape;33;p5"/>
            <p:cNvSpPr/>
            <p:nvPr/>
          </p:nvSpPr>
          <p:spPr>
            <a:xfrm>
              <a:off x="7521475" y="4023125"/>
              <a:ext cx="1634600" cy="1139975"/>
            </a:xfrm>
            <a:custGeom>
              <a:avLst/>
              <a:gdLst/>
              <a:ahLst/>
              <a:cxnLst/>
              <a:rect l="l" t="t" r="r" b="b"/>
              <a:pathLst>
                <a:path w="65384" h="45599" extrusionOk="0">
                  <a:moveTo>
                    <a:pt x="65384" y="27022"/>
                  </a:moveTo>
                  <a:lnTo>
                    <a:pt x="65384" y="0"/>
                  </a:lnTo>
                  <a:lnTo>
                    <a:pt x="0" y="45599"/>
                  </a:lnTo>
                  <a:close/>
                </a:path>
              </a:pathLst>
            </a:custGeom>
            <a:solidFill>
              <a:srgbClr val="ABE33F">
                <a:alpha val="81150"/>
              </a:srgbClr>
            </a:solidFill>
            <a:ln>
              <a:noFill/>
            </a:ln>
          </p:spPr>
        </p:sp>
      </p:grpSp>
      <p:sp>
        <p:nvSpPr>
          <p:cNvPr id="34" name="Google Shape;34;p5"/>
          <p:cNvSpPr txBox="1">
            <a:spLocks noGrp="1"/>
          </p:cNvSpPr>
          <p:nvPr>
            <p:ph type="title"/>
          </p:nvPr>
        </p:nvSpPr>
        <p:spPr>
          <a:xfrm>
            <a:off x="886650" y="398400"/>
            <a:ext cx="73707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body" idx="1"/>
          </p:nvPr>
        </p:nvSpPr>
        <p:spPr>
          <a:xfrm>
            <a:off x="886650" y="1598408"/>
            <a:ext cx="7370700" cy="332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◆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◆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◇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oogle Shape;37;p6"/>
          <p:cNvGrpSpPr/>
          <p:nvPr/>
        </p:nvGrpSpPr>
        <p:grpSpPr>
          <a:xfrm>
            <a:off x="-6025" y="0"/>
            <a:ext cx="9168125" cy="5163100"/>
            <a:chOff x="-6025" y="0"/>
            <a:chExt cx="9168125" cy="5163100"/>
          </a:xfrm>
        </p:grpSpPr>
        <p:sp>
          <p:nvSpPr>
            <p:cNvPr id="38" name="Google Shape;38;p6"/>
            <p:cNvSpPr/>
            <p:nvPr/>
          </p:nvSpPr>
          <p:spPr>
            <a:xfrm>
              <a:off x="0" y="0"/>
              <a:ext cx="8552900" cy="1333000"/>
            </a:xfrm>
            <a:custGeom>
              <a:avLst/>
              <a:gdLst/>
              <a:ahLst/>
              <a:cxnLst/>
              <a:rect l="l" t="t" r="r" b="b"/>
              <a:pathLst>
                <a:path w="342116" h="53320" extrusionOk="0">
                  <a:moveTo>
                    <a:pt x="0" y="0"/>
                  </a:moveTo>
                  <a:lnTo>
                    <a:pt x="0" y="53320"/>
                  </a:lnTo>
                  <a:lnTo>
                    <a:pt x="342116" y="0"/>
                  </a:lnTo>
                  <a:close/>
                </a:path>
              </a:pathLst>
            </a:custGeom>
            <a:solidFill>
              <a:srgbClr val="004C52"/>
            </a:solidFill>
            <a:ln>
              <a:noFill/>
            </a:ln>
          </p:spPr>
        </p:sp>
        <p:sp>
          <p:nvSpPr>
            <p:cNvPr id="39" name="Google Shape;39;p6"/>
            <p:cNvSpPr/>
            <p:nvPr/>
          </p:nvSpPr>
          <p:spPr>
            <a:xfrm>
              <a:off x="2563450" y="0"/>
              <a:ext cx="6580550" cy="1272675"/>
            </a:xfrm>
            <a:custGeom>
              <a:avLst/>
              <a:gdLst/>
              <a:ahLst/>
              <a:cxnLst/>
              <a:rect l="l" t="t" r="r" b="b"/>
              <a:pathLst>
                <a:path w="263222" h="50907" extrusionOk="0">
                  <a:moveTo>
                    <a:pt x="0" y="0"/>
                  </a:moveTo>
                  <a:lnTo>
                    <a:pt x="217381" y="50907"/>
                  </a:lnTo>
                  <a:lnTo>
                    <a:pt x="263222" y="10133"/>
                  </a:lnTo>
                  <a:lnTo>
                    <a:pt x="263222" y="0"/>
                  </a:lnTo>
                  <a:close/>
                </a:path>
              </a:pathLst>
            </a:custGeom>
            <a:solidFill>
              <a:srgbClr val="00AE9D">
                <a:alpha val="83460"/>
              </a:srgbClr>
            </a:solidFill>
            <a:ln>
              <a:noFill/>
            </a:ln>
          </p:spPr>
        </p:sp>
        <p:sp>
          <p:nvSpPr>
            <p:cNvPr id="40" name="Google Shape;40;p6"/>
            <p:cNvSpPr/>
            <p:nvPr/>
          </p:nvSpPr>
          <p:spPr>
            <a:xfrm>
              <a:off x="-6025" y="2"/>
              <a:ext cx="7298300" cy="1471709"/>
            </a:xfrm>
            <a:custGeom>
              <a:avLst/>
              <a:gdLst/>
              <a:ahLst/>
              <a:cxnLst/>
              <a:rect l="l" t="t" r="r" b="b"/>
              <a:pathLst>
                <a:path w="291932" h="58628" extrusionOk="0">
                  <a:moveTo>
                    <a:pt x="0" y="18578"/>
                  </a:moveTo>
                  <a:lnTo>
                    <a:pt x="241" y="34019"/>
                  </a:lnTo>
                  <a:lnTo>
                    <a:pt x="221482" y="58628"/>
                  </a:lnTo>
                  <a:lnTo>
                    <a:pt x="291932" y="0"/>
                  </a:lnTo>
                  <a:close/>
                </a:path>
              </a:pathLst>
            </a:custGeom>
            <a:solidFill>
              <a:srgbClr val="ABE33F">
                <a:alpha val="81150"/>
              </a:srgbClr>
            </a:solidFill>
            <a:ln>
              <a:noFill/>
            </a:ln>
          </p:spPr>
        </p:sp>
        <p:sp>
          <p:nvSpPr>
            <p:cNvPr id="41" name="Google Shape;41;p6"/>
            <p:cNvSpPr/>
            <p:nvPr/>
          </p:nvSpPr>
          <p:spPr>
            <a:xfrm>
              <a:off x="3596100" y="4667000"/>
              <a:ext cx="5090700" cy="476500"/>
            </a:xfrm>
            <a:custGeom>
              <a:avLst/>
              <a:gdLst/>
              <a:ahLst/>
              <a:cxnLst/>
              <a:rect l="l" t="t" r="r" b="b"/>
              <a:pathLst>
                <a:path w="203628" h="19060" extrusionOk="0">
                  <a:moveTo>
                    <a:pt x="0" y="19060"/>
                  </a:moveTo>
                  <a:lnTo>
                    <a:pt x="203628" y="19060"/>
                  </a:lnTo>
                  <a:lnTo>
                    <a:pt x="157305" y="0"/>
                  </a:lnTo>
                  <a:close/>
                </a:path>
              </a:pathLst>
            </a:custGeom>
            <a:solidFill>
              <a:srgbClr val="004C52"/>
            </a:solidFill>
            <a:ln>
              <a:noFill/>
            </a:ln>
          </p:spPr>
        </p:sp>
        <p:sp>
          <p:nvSpPr>
            <p:cNvPr id="42" name="Google Shape;42;p6"/>
            <p:cNvSpPr/>
            <p:nvPr/>
          </p:nvSpPr>
          <p:spPr>
            <a:xfrm>
              <a:off x="5525000" y="4692625"/>
              <a:ext cx="3637100" cy="470475"/>
            </a:xfrm>
            <a:custGeom>
              <a:avLst/>
              <a:gdLst/>
              <a:ahLst/>
              <a:cxnLst/>
              <a:rect l="l" t="t" r="r" b="b"/>
              <a:pathLst>
                <a:path w="145484" h="18819" extrusionOk="0">
                  <a:moveTo>
                    <a:pt x="145484" y="0"/>
                  </a:moveTo>
                  <a:lnTo>
                    <a:pt x="145484" y="18819"/>
                  </a:lnTo>
                  <a:lnTo>
                    <a:pt x="0" y="18819"/>
                  </a:lnTo>
                  <a:close/>
                </a:path>
              </a:pathLst>
            </a:custGeom>
            <a:solidFill>
              <a:srgbClr val="00AE9D">
                <a:alpha val="83460"/>
              </a:srgbClr>
            </a:solidFill>
            <a:ln>
              <a:noFill/>
            </a:ln>
          </p:spPr>
        </p:sp>
        <p:sp>
          <p:nvSpPr>
            <p:cNvPr id="43" name="Google Shape;43;p6"/>
            <p:cNvSpPr/>
            <p:nvPr/>
          </p:nvSpPr>
          <p:spPr>
            <a:xfrm>
              <a:off x="7521475" y="4023125"/>
              <a:ext cx="1634600" cy="1139975"/>
            </a:xfrm>
            <a:custGeom>
              <a:avLst/>
              <a:gdLst/>
              <a:ahLst/>
              <a:cxnLst/>
              <a:rect l="l" t="t" r="r" b="b"/>
              <a:pathLst>
                <a:path w="65384" h="45599" extrusionOk="0">
                  <a:moveTo>
                    <a:pt x="65384" y="27022"/>
                  </a:moveTo>
                  <a:lnTo>
                    <a:pt x="65384" y="0"/>
                  </a:lnTo>
                  <a:lnTo>
                    <a:pt x="0" y="45599"/>
                  </a:lnTo>
                  <a:close/>
                </a:path>
              </a:pathLst>
            </a:custGeom>
            <a:solidFill>
              <a:srgbClr val="ABE33F">
                <a:alpha val="81150"/>
              </a:srgbClr>
            </a:solidFill>
            <a:ln>
              <a:noFill/>
            </a:ln>
          </p:spPr>
        </p:sp>
      </p:grpSp>
      <p:sp>
        <p:nvSpPr>
          <p:cNvPr id="44" name="Google Shape;44;p6"/>
          <p:cNvSpPr txBox="1">
            <a:spLocks noGrp="1"/>
          </p:cNvSpPr>
          <p:nvPr>
            <p:ph type="title"/>
          </p:nvPr>
        </p:nvSpPr>
        <p:spPr>
          <a:xfrm>
            <a:off x="886650" y="398400"/>
            <a:ext cx="73707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body" idx="1"/>
          </p:nvPr>
        </p:nvSpPr>
        <p:spPr>
          <a:xfrm>
            <a:off x="904925" y="1495850"/>
            <a:ext cx="3560100" cy="342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◆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◆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◇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body" idx="2"/>
          </p:nvPr>
        </p:nvSpPr>
        <p:spPr>
          <a:xfrm>
            <a:off x="4679180" y="1495850"/>
            <a:ext cx="3560100" cy="342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◆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◆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◇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body" idx="1"/>
          </p:nvPr>
        </p:nvSpPr>
        <p:spPr>
          <a:xfrm>
            <a:off x="886650" y="1598408"/>
            <a:ext cx="7370700" cy="332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rgbClr val="ABE33F"/>
              </a:buClr>
              <a:buSzPts val="2400"/>
              <a:buFont typeface="Karla"/>
              <a:buChar char="◆"/>
              <a:defRPr sz="2400">
                <a:solidFill>
                  <a:srgbClr val="004C52"/>
                </a:solidFill>
                <a:latin typeface="Karla"/>
                <a:ea typeface="Karla"/>
                <a:cs typeface="Karla"/>
                <a:sym typeface="Karla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rgbClr val="ABE33F"/>
              </a:buClr>
              <a:buSzPts val="2400"/>
              <a:buFont typeface="Karla"/>
              <a:buChar char="◆"/>
              <a:defRPr sz="2400">
                <a:solidFill>
                  <a:srgbClr val="004C52"/>
                </a:solidFill>
                <a:latin typeface="Karla"/>
                <a:ea typeface="Karla"/>
                <a:cs typeface="Karla"/>
                <a:sym typeface="Karla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rgbClr val="ABE33F"/>
              </a:buClr>
              <a:buSzPts val="2400"/>
              <a:buFont typeface="Karla"/>
              <a:buChar char="◇"/>
              <a:defRPr sz="2400">
                <a:solidFill>
                  <a:srgbClr val="004C52"/>
                </a:solidFill>
                <a:latin typeface="Karla"/>
                <a:ea typeface="Karla"/>
                <a:cs typeface="Karla"/>
                <a:sym typeface="Karla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rgbClr val="004C52"/>
              </a:buClr>
              <a:buSzPts val="2400"/>
              <a:buFont typeface="Karla"/>
              <a:buChar char="●"/>
              <a:defRPr sz="2400">
                <a:solidFill>
                  <a:srgbClr val="004C52"/>
                </a:solidFill>
                <a:latin typeface="Karla"/>
                <a:ea typeface="Karla"/>
                <a:cs typeface="Karla"/>
                <a:sym typeface="Karla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rgbClr val="004C52"/>
              </a:buClr>
              <a:buSzPts val="2400"/>
              <a:buFont typeface="Karla"/>
              <a:buChar char="○"/>
              <a:defRPr sz="2400">
                <a:solidFill>
                  <a:srgbClr val="004C52"/>
                </a:solidFill>
                <a:latin typeface="Karla"/>
                <a:ea typeface="Karla"/>
                <a:cs typeface="Karla"/>
                <a:sym typeface="Karla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rgbClr val="004C52"/>
              </a:buClr>
              <a:buSzPts val="2400"/>
              <a:buFont typeface="Karla"/>
              <a:buChar char="■"/>
              <a:defRPr sz="2400">
                <a:solidFill>
                  <a:srgbClr val="004C52"/>
                </a:solidFill>
                <a:latin typeface="Karla"/>
                <a:ea typeface="Karla"/>
                <a:cs typeface="Karla"/>
                <a:sym typeface="Karla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rgbClr val="004C52"/>
              </a:buClr>
              <a:buSzPts val="2400"/>
              <a:buFont typeface="Karla"/>
              <a:buChar char="●"/>
              <a:defRPr sz="2400">
                <a:solidFill>
                  <a:srgbClr val="004C52"/>
                </a:solidFill>
                <a:latin typeface="Karla"/>
                <a:ea typeface="Karla"/>
                <a:cs typeface="Karla"/>
                <a:sym typeface="Karla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rgbClr val="004C52"/>
              </a:buClr>
              <a:buSzPts val="2400"/>
              <a:buFont typeface="Karla"/>
              <a:buChar char="○"/>
              <a:defRPr sz="2400">
                <a:solidFill>
                  <a:srgbClr val="004C52"/>
                </a:solidFill>
                <a:latin typeface="Karla"/>
                <a:ea typeface="Karla"/>
                <a:cs typeface="Karla"/>
                <a:sym typeface="Karla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rgbClr val="004C52"/>
              </a:buClr>
              <a:buSzPts val="2400"/>
              <a:buFont typeface="Karla"/>
              <a:buChar char="■"/>
              <a:defRPr sz="2400">
                <a:solidFill>
                  <a:srgbClr val="004C52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886650" y="398400"/>
            <a:ext cx="73707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None/>
              <a:defRPr sz="24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None/>
              <a:defRPr sz="24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None/>
              <a:defRPr sz="24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None/>
              <a:defRPr sz="24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None/>
              <a:defRPr sz="24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None/>
              <a:defRPr sz="24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None/>
              <a:defRPr sz="24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None/>
              <a:defRPr sz="24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None/>
              <a:defRPr sz="24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</p:sldLayoutIdLst>
  <p:transition>
    <p:fade thruBlk="1"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13.png"/><Relationship Id="rId7" Type="http://schemas.openxmlformats.org/officeDocument/2006/relationships/image" Target="../media/image47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svg"/><Relationship Id="rId10" Type="http://schemas.openxmlformats.org/officeDocument/2006/relationships/image" Target="../media/image3.png"/><Relationship Id="rId4" Type="http://schemas.openxmlformats.org/officeDocument/2006/relationships/image" Target="../media/image44.png"/><Relationship Id="rId9" Type="http://schemas.openxmlformats.org/officeDocument/2006/relationships/image" Target="../media/image49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50.jpe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jpeg"/><Relationship Id="rId5" Type="http://schemas.openxmlformats.org/officeDocument/2006/relationships/image" Target="../media/image52.svg"/><Relationship Id="rId4" Type="http://schemas.openxmlformats.org/officeDocument/2006/relationships/image" Target="../media/image51.png"/><Relationship Id="rId9" Type="http://schemas.openxmlformats.org/officeDocument/2006/relationships/image" Target="../media/image55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11" Type="http://schemas.openxmlformats.org/officeDocument/2006/relationships/image" Target="../media/image3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13" Type="http://schemas.openxmlformats.org/officeDocument/2006/relationships/image" Target="../media/image13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11" Type="http://schemas.openxmlformats.org/officeDocument/2006/relationships/image" Target="../media/image3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4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3.png"/><Relationship Id="rId7" Type="http://schemas.openxmlformats.org/officeDocument/2006/relationships/image" Target="../media/image18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1.gif"/><Relationship Id="rId5" Type="http://schemas.openxmlformats.org/officeDocument/2006/relationships/image" Target="../media/image16.svg"/><Relationship Id="rId10" Type="http://schemas.openxmlformats.org/officeDocument/2006/relationships/image" Target="../media/image20.svg"/><Relationship Id="rId4" Type="http://schemas.openxmlformats.org/officeDocument/2006/relationships/image" Target="../media/image15.png"/><Relationship Id="rId9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10" Type="http://schemas.openxmlformats.org/officeDocument/2006/relationships/image" Target="../media/image31.png"/><Relationship Id="rId4" Type="http://schemas.openxmlformats.org/officeDocument/2006/relationships/image" Target="../media/image26.png"/><Relationship Id="rId9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10" Type="http://schemas.openxmlformats.org/officeDocument/2006/relationships/image" Target="../media/image38.gif"/><Relationship Id="rId4" Type="http://schemas.openxmlformats.org/officeDocument/2006/relationships/image" Target="../media/image33.svg"/><Relationship Id="rId9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svg"/><Relationship Id="rId9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1"/>
          <p:cNvSpPr txBox="1">
            <a:spLocks noGrp="1"/>
          </p:cNvSpPr>
          <p:nvPr>
            <p:ph type="ctrTitle"/>
          </p:nvPr>
        </p:nvSpPr>
        <p:spPr>
          <a:xfrm>
            <a:off x="1719025" y="1991825"/>
            <a:ext cx="57060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GO GREEN</a:t>
            </a:r>
            <a:endParaRPr dirty="0"/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0E722BB9-9C43-4856-A2FC-ECA36F14AF40}"/>
              </a:ext>
            </a:extLst>
          </p:cNvPr>
          <p:cNvSpPr/>
          <p:nvPr/>
        </p:nvSpPr>
        <p:spPr>
          <a:xfrm>
            <a:off x="936734" y="1710258"/>
            <a:ext cx="1584000" cy="1584000"/>
          </a:xfrm>
          <a:prstGeom prst="roundRect">
            <a:avLst/>
          </a:prstGeom>
          <a:solidFill>
            <a:srgbClr val="8BD74F"/>
          </a:solidFill>
          <a:ln w="76200"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Grafik 4" descr="Blatt mit einfarbiger Füllung">
            <a:extLst>
              <a:ext uri="{FF2B5EF4-FFF2-40B4-BE49-F238E27FC236}">
                <a16:creationId xmlns:a16="http://schemas.microsoft.com/office/drawing/2014/main" id="{CF97A345-51D5-4705-97A0-343A76D8F4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71534" y="1680689"/>
            <a:ext cx="914400" cy="914400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1D226B6C-29FC-48CC-B5AA-224006072F06}"/>
              </a:ext>
            </a:extLst>
          </p:cNvPr>
          <p:cNvSpPr txBox="1"/>
          <p:nvPr/>
        </p:nvSpPr>
        <p:spPr>
          <a:xfrm>
            <a:off x="936732" y="2419038"/>
            <a:ext cx="15644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dirty="0">
                <a:solidFill>
                  <a:schemeClr val="bg1"/>
                </a:solidFill>
                <a:latin typeface="Karla" panose="020B0604020202020204" charset="0"/>
              </a:rPr>
              <a:t>GO</a:t>
            </a:r>
            <a:br>
              <a:rPr lang="de-DE" sz="2400" dirty="0">
                <a:solidFill>
                  <a:schemeClr val="bg1"/>
                </a:solidFill>
                <a:latin typeface="Karla" panose="020B0604020202020204" charset="0"/>
              </a:rPr>
            </a:br>
            <a:r>
              <a:rPr lang="de-DE" sz="2400" dirty="0">
                <a:solidFill>
                  <a:schemeClr val="bg1"/>
                </a:solidFill>
                <a:latin typeface="Karla" panose="020B0604020202020204" charset="0"/>
              </a:rPr>
              <a:t>GREEN</a:t>
            </a:r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0255F40C-8BD1-4104-8777-8B97B734F4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1811" y="4852633"/>
            <a:ext cx="1144393" cy="290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5496B7D9-65B8-4E85-A6B3-CA1FE26184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4700" y="1527772"/>
            <a:ext cx="1614600" cy="1620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afik 7" descr="Gruppe von Männern mit einfarbiger Füllung">
            <a:extLst>
              <a:ext uri="{FF2B5EF4-FFF2-40B4-BE49-F238E27FC236}">
                <a16:creationId xmlns:a16="http://schemas.microsoft.com/office/drawing/2014/main" id="{742D8E8E-860F-438C-99C4-BA4E4C245B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65839" y="3051633"/>
            <a:ext cx="1250156" cy="1250156"/>
          </a:xfrm>
          <a:prstGeom prst="rect">
            <a:avLst/>
          </a:prstGeom>
        </p:spPr>
      </p:pic>
      <p:pic>
        <p:nvPicPr>
          <p:cNvPr id="10" name="Grafik 9" descr="Stadt mit einfarbiger Füllung">
            <a:extLst>
              <a:ext uri="{FF2B5EF4-FFF2-40B4-BE49-F238E27FC236}">
                <a16:creationId xmlns:a16="http://schemas.microsoft.com/office/drawing/2014/main" id="{CE13C561-753D-4EFC-A9C6-F65CE7F925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349424" y="3012342"/>
            <a:ext cx="1328737" cy="1328737"/>
          </a:xfrm>
          <a:prstGeom prst="rect">
            <a:avLst/>
          </a:prstGeom>
        </p:spPr>
      </p:pic>
      <p:pic>
        <p:nvPicPr>
          <p:cNvPr id="14" name="Grafik 13" descr="Herz, pulsierend mit einfarbiger Füllung">
            <a:extLst>
              <a:ext uri="{FF2B5EF4-FFF2-40B4-BE49-F238E27FC236}">
                <a16:creationId xmlns:a16="http://schemas.microsoft.com/office/drawing/2014/main" id="{EFCC39BD-DEAF-40CC-B7D3-D755042F281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982641" y="3087352"/>
            <a:ext cx="1178718" cy="1178718"/>
          </a:xfrm>
          <a:prstGeom prst="rect">
            <a:avLst/>
          </a:prstGeom>
        </p:spPr>
      </p:pic>
      <p:sp>
        <p:nvSpPr>
          <p:cNvPr id="17" name="Titel 1">
            <a:extLst>
              <a:ext uri="{FF2B5EF4-FFF2-40B4-BE49-F238E27FC236}">
                <a16:creationId xmlns:a16="http://schemas.microsoft.com/office/drawing/2014/main" id="{0055F337-72B0-4B6A-903D-72CC8A194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413" y="398463"/>
            <a:ext cx="7369175" cy="857250"/>
          </a:xfrm>
        </p:spPr>
        <p:txBody>
          <a:bodyPr/>
          <a:lstStyle/>
          <a:p>
            <a:r>
              <a:rPr lang="de-DE" dirty="0"/>
              <a:t>OUR FUTURE</a:t>
            </a:r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6AD82A6F-86B2-4AF9-8A36-9C67EA0E9B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1811" y="4852633"/>
            <a:ext cx="1144393" cy="290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3D6A4533-9E5C-4480-B608-5BFC3BAD64DF}"/>
              </a:ext>
            </a:extLst>
          </p:cNvPr>
          <p:cNvSpPr txBox="1"/>
          <p:nvPr/>
        </p:nvSpPr>
        <p:spPr>
          <a:xfrm>
            <a:off x="1311983" y="4258512"/>
            <a:ext cx="15578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>
                <a:latin typeface="Karla" panose="020B0604020202020204" charset="0"/>
              </a:rPr>
              <a:t>Community</a:t>
            </a:r>
            <a:endParaRPr lang="de-DE" sz="2000" dirty="0">
              <a:latin typeface="Karla" panose="020B0604020202020204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F285604D-DCEE-45BA-9F8E-C291BCE49EBF}"/>
              </a:ext>
            </a:extLst>
          </p:cNvPr>
          <p:cNvSpPr txBox="1"/>
          <p:nvPr/>
        </p:nvSpPr>
        <p:spPr>
          <a:xfrm>
            <a:off x="3705552" y="4257784"/>
            <a:ext cx="15578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dirty="0">
                <a:latin typeface="Karla" panose="020B0604020202020204" charset="0"/>
              </a:rPr>
              <a:t>Health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07F365CB-506A-4CEB-B921-46D421A31465}"/>
              </a:ext>
            </a:extLst>
          </p:cNvPr>
          <p:cNvSpPr txBox="1"/>
          <p:nvPr/>
        </p:nvSpPr>
        <p:spPr>
          <a:xfrm>
            <a:off x="6234858" y="4246996"/>
            <a:ext cx="15578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dirty="0">
                <a:latin typeface="Karla" panose="020B0604020202020204" charset="0"/>
              </a:rPr>
              <a:t>Smart City</a:t>
            </a:r>
          </a:p>
        </p:txBody>
      </p:sp>
    </p:spTree>
    <p:extLst>
      <p:ext uri="{BB962C8B-B14F-4D97-AF65-F5344CB8AC3E}">
        <p14:creationId xmlns:p14="http://schemas.microsoft.com/office/powerpoint/2010/main" val="13102949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Mehr als 600 Feuerwehrleute kämpfen gegen Waldbrand in Kalifornien | The  Weather Channel - Artikel von The Weather Channel | weather.com">
            <a:extLst>
              <a:ext uri="{FF2B5EF4-FFF2-40B4-BE49-F238E27FC236}">
                <a16:creationId xmlns:a16="http://schemas.microsoft.com/office/drawing/2014/main" id="{9DD3414F-F75A-46CE-BC0F-05A16CB2E0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9144001" cy="5143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rafik 2" descr="Kommentar gebrochenes Herz mit einfarbiger Füllung">
            <a:extLst>
              <a:ext uri="{FF2B5EF4-FFF2-40B4-BE49-F238E27FC236}">
                <a16:creationId xmlns:a16="http://schemas.microsoft.com/office/drawing/2014/main" id="{3685AA83-C844-4B9A-9487-01FDDDF9DE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26671" y="1051449"/>
            <a:ext cx="3040602" cy="3040602"/>
          </a:xfrm>
          <a:prstGeom prst="rect">
            <a:avLst/>
          </a:prstGeom>
        </p:spPr>
      </p:pic>
      <p:pic>
        <p:nvPicPr>
          <p:cNvPr id="2056" name="Picture 8" descr="forest trees">
            <a:extLst>
              <a:ext uri="{FF2B5EF4-FFF2-40B4-BE49-F238E27FC236}">
                <a16:creationId xmlns:a16="http://schemas.microsoft.com/office/drawing/2014/main" id="{207C01D1-6C18-43EB-8554-E7529013CB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1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07582052-20F0-4DB8-9B49-E830B7AF17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5" t="4588" r="3514" b="5369"/>
          <a:stretch/>
        </p:blipFill>
        <p:spPr bwMode="auto">
          <a:xfrm>
            <a:off x="5786761" y="1301022"/>
            <a:ext cx="2078168" cy="2034361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Grafik 8" descr="Herz mit einfarbiger Füllung">
            <a:extLst>
              <a:ext uri="{FF2B5EF4-FFF2-40B4-BE49-F238E27FC236}">
                <a16:creationId xmlns:a16="http://schemas.microsoft.com/office/drawing/2014/main" id="{DC68AE4B-5225-4E63-BEAF-680EBCC95A2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456364" y="1127594"/>
            <a:ext cx="2381215" cy="2381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559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2"/>
          <p:cNvSpPr txBox="1">
            <a:spLocks noGrp="1"/>
          </p:cNvSpPr>
          <p:nvPr>
            <p:ph type="title"/>
          </p:nvPr>
        </p:nvSpPr>
        <p:spPr>
          <a:xfrm>
            <a:off x="886650" y="398400"/>
            <a:ext cx="73707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8" name="Google Shape;113;gc1a7a99057_0_0">
            <a:extLst>
              <a:ext uri="{FF2B5EF4-FFF2-40B4-BE49-F238E27FC236}">
                <a16:creationId xmlns:a16="http://schemas.microsoft.com/office/drawing/2014/main" id="{0C54EFE8-8C11-411C-9407-17A035AE968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9490" y="2356956"/>
            <a:ext cx="1459739" cy="63221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20;gc1a7a99057_0_0">
            <a:extLst>
              <a:ext uri="{FF2B5EF4-FFF2-40B4-BE49-F238E27FC236}">
                <a16:creationId xmlns:a16="http://schemas.microsoft.com/office/drawing/2014/main" id="{B3721855-5051-4776-A558-CD8DF0D52040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03801" y="1577430"/>
            <a:ext cx="836957" cy="779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6;gc1a7a99057_0_0">
            <a:extLst>
              <a:ext uri="{FF2B5EF4-FFF2-40B4-BE49-F238E27FC236}">
                <a16:creationId xmlns:a16="http://schemas.microsoft.com/office/drawing/2014/main" id="{EE2124C7-DE50-4BC8-9477-1967316D3556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54901" y="3504301"/>
            <a:ext cx="1057209" cy="4161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05;gc1a7a99057_0_0">
            <a:extLst>
              <a:ext uri="{FF2B5EF4-FFF2-40B4-BE49-F238E27FC236}">
                <a16:creationId xmlns:a16="http://schemas.microsoft.com/office/drawing/2014/main" id="{DA9B8E6A-C4DA-4C83-80E4-8028D3178C96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27982" y="2854389"/>
            <a:ext cx="836957" cy="603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03;gc1a7a99057_0_0">
            <a:extLst>
              <a:ext uri="{FF2B5EF4-FFF2-40B4-BE49-F238E27FC236}">
                <a16:creationId xmlns:a16="http://schemas.microsoft.com/office/drawing/2014/main" id="{5D1A01A9-5933-47A5-80CB-7949A62C3B6F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l="15789" t="8236" r="22214" b="8169"/>
          <a:stretch/>
        </p:blipFill>
        <p:spPr>
          <a:xfrm>
            <a:off x="355926" y="1402135"/>
            <a:ext cx="1149506" cy="10367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19;gc1a7a99057_0_0">
            <a:extLst>
              <a:ext uri="{FF2B5EF4-FFF2-40B4-BE49-F238E27FC236}">
                <a16:creationId xmlns:a16="http://schemas.microsoft.com/office/drawing/2014/main" id="{36EA703D-4ECB-425E-B672-D8366E5ABE8F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079359" y="3967307"/>
            <a:ext cx="1738750" cy="936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18;gc1a7a99057_0_0">
            <a:extLst>
              <a:ext uri="{FF2B5EF4-FFF2-40B4-BE49-F238E27FC236}">
                <a16:creationId xmlns:a16="http://schemas.microsoft.com/office/drawing/2014/main" id="{34B08FC7-CABC-40FB-82C2-E431291C5D52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48223" y="2739801"/>
            <a:ext cx="1057209" cy="9669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12;gc1a7a99057_0_0">
            <a:extLst>
              <a:ext uri="{FF2B5EF4-FFF2-40B4-BE49-F238E27FC236}">
                <a16:creationId xmlns:a16="http://schemas.microsoft.com/office/drawing/2014/main" id="{13A97FAC-DF92-4668-ADAD-8D6DB0F4A1C3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75864" y="4007749"/>
            <a:ext cx="1096332" cy="7058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Picture 4">
            <a:extLst>
              <a:ext uri="{FF2B5EF4-FFF2-40B4-BE49-F238E27FC236}">
                <a16:creationId xmlns:a16="http://schemas.microsoft.com/office/drawing/2014/main" id="{0D247ABE-8ABB-4C75-90BF-A1111444F8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1811" y="4852633"/>
            <a:ext cx="1144393" cy="290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ug covered with blanket on bedspread">
            <a:extLst>
              <a:ext uri="{FF2B5EF4-FFF2-40B4-BE49-F238E27FC236}">
                <a16:creationId xmlns:a16="http://schemas.microsoft.com/office/drawing/2014/main" id="{4946E1E0-D3F2-4C36-81AA-0D14059E05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6216" y="1920490"/>
            <a:ext cx="3604065" cy="2403699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2"/>
          <p:cNvSpPr txBox="1">
            <a:spLocks noGrp="1"/>
          </p:cNvSpPr>
          <p:nvPr>
            <p:ph type="title"/>
          </p:nvPr>
        </p:nvSpPr>
        <p:spPr>
          <a:xfrm>
            <a:off x="886650" y="398400"/>
            <a:ext cx="73707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8" name="Google Shape;113;gc1a7a99057_0_0">
            <a:extLst>
              <a:ext uri="{FF2B5EF4-FFF2-40B4-BE49-F238E27FC236}">
                <a16:creationId xmlns:a16="http://schemas.microsoft.com/office/drawing/2014/main" id="{0C54EFE8-8C11-411C-9407-17A035AE968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9490" y="2356956"/>
            <a:ext cx="1459739" cy="63221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20;gc1a7a99057_0_0">
            <a:extLst>
              <a:ext uri="{FF2B5EF4-FFF2-40B4-BE49-F238E27FC236}">
                <a16:creationId xmlns:a16="http://schemas.microsoft.com/office/drawing/2014/main" id="{B3721855-5051-4776-A558-CD8DF0D52040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03801" y="1577430"/>
            <a:ext cx="836957" cy="779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6;gc1a7a99057_0_0">
            <a:extLst>
              <a:ext uri="{FF2B5EF4-FFF2-40B4-BE49-F238E27FC236}">
                <a16:creationId xmlns:a16="http://schemas.microsoft.com/office/drawing/2014/main" id="{EE2124C7-DE50-4BC8-9477-1967316D3556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54901" y="3504301"/>
            <a:ext cx="1057209" cy="4161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05;gc1a7a99057_0_0">
            <a:extLst>
              <a:ext uri="{FF2B5EF4-FFF2-40B4-BE49-F238E27FC236}">
                <a16:creationId xmlns:a16="http://schemas.microsoft.com/office/drawing/2014/main" id="{DA9B8E6A-C4DA-4C83-80E4-8028D3178C96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27982" y="2854389"/>
            <a:ext cx="836957" cy="603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03;gc1a7a99057_0_0">
            <a:extLst>
              <a:ext uri="{FF2B5EF4-FFF2-40B4-BE49-F238E27FC236}">
                <a16:creationId xmlns:a16="http://schemas.microsoft.com/office/drawing/2014/main" id="{5D1A01A9-5933-47A5-80CB-7949A62C3B6F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l="15789" t="8236" r="22214" b="8169"/>
          <a:stretch/>
        </p:blipFill>
        <p:spPr>
          <a:xfrm>
            <a:off x="355926" y="1402135"/>
            <a:ext cx="1149506" cy="10367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19;gc1a7a99057_0_0">
            <a:extLst>
              <a:ext uri="{FF2B5EF4-FFF2-40B4-BE49-F238E27FC236}">
                <a16:creationId xmlns:a16="http://schemas.microsoft.com/office/drawing/2014/main" id="{36EA703D-4ECB-425E-B672-D8366E5ABE8F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079359" y="3967307"/>
            <a:ext cx="1738750" cy="936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18;gc1a7a99057_0_0">
            <a:extLst>
              <a:ext uri="{FF2B5EF4-FFF2-40B4-BE49-F238E27FC236}">
                <a16:creationId xmlns:a16="http://schemas.microsoft.com/office/drawing/2014/main" id="{34B08FC7-CABC-40FB-82C2-E431291C5D52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48223" y="2739801"/>
            <a:ext cx="1057209" cy="9669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12;gc1a7a99057_0_0">
            <a:extLst>
              <a:ext uri="{FF2B5EF4-FFF2-40B4-BE49-F238E27FC236}">
                <a16:creationId xmlns:a16="http://schemas.microsoft.com/office/drawing/2014/main" id="{13A97FAC-DF92-4668-ADAD-8D6DB0F4A1C3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75864" y="4007749"/>
            <a:ext cx="1096332" cy="7058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Picture 4">
            <a:extLst>
              <a:ext uri="{FF2B5EF4-FFF2-40B4-BE49-F238E27FC236}">
                <a16:creationId xmlns:a16="http://schemas.microsoft.com/office/drawing/2014/main" id="{0D247ABE-8ABB-4C75-90BF-A1111444F8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1811" y="4852633"/>
            <a:ext cx="1144393" cy="290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ug covered with blanket on bedspread">
            <a:extLst>
              <a:ext uri="{FF2B5EF4-FFF2-40B4-BE49-F238E27FC236}">
                <a16:creationId xmlns:a16="http://schemas.microsoft.com/office/drawing/2014/main" id="{4946E1E0-D3F2-4C36-81AA-0D14059E05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6216" y="1920490"/>
            <a:ext cx="3604065" cy="2403699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>
            <a:extLst>
              <a:ext uri="{FF2B5EF4-FFF2-40B4-BE49-F238E27FC236}">
                <a16:creationId xmlns:a16="http://schemas.microsoft.com/office/drawing/2014/main" id="{31E6D76F-9092-408C-9D91-7AA8A54AAA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154" y="1875136"/>
            <a:ext cx="2828925" cy="283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short-coated tan puppy">
            <a:extLst>
              <a:ext uri="{FF2B5EF4-FFF2-40B4-BE49-F238E27FC236}">
                <a16:creationId xmlns:a16="http://schemas.microsoft.com/office/drawing/2014/main" id="{D0A778B9-B456-4CC2-B209-3C9D8D121F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3659" y="1898609"/>
            <a:ext cx="3770348" cy="2514600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9104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1B90438C-828C-4A20-8747-DE6EA21D6C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444" y="1300161"/>
            <a:ext cx="2176277" cy="2183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Grafik 5" descr="Radfahren mit einfarbiger Füllung">
            <a:extLst>
              <a:ext uri="{FF2B5EF4-FFF2-40B4-BE49-F238E27FC236}">
                <a16:creationId xmlns:a16="http://schemas.microsoft.com/office/drawing/2014/main" id="{B8D2064A-2E49-4F1C-8784-907A9D21B9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1487" y="3621881"/>
            <a:ext cx="914400" cy="914400"/>
          </a:xfrm>
          <a:prstGeom prst="rect">
            <a:avLst/>
          </a:prstGeom>
        </p:spPr>
      </p:pic>
      <p:pic>
        <p:nvPicPr>
          <p:cNvPr id="10" name="Grafik 9" descr="Offene Hand mit Pflanze mit einfarbiger Füllung">
            <a:extLst>
              <a:ext uri="{FF2B5EF4-FFF2-40B4-BE49-F238E27FC236}">
                <a16:creationId xmlns:a16="http://schemas.microsoft.com/office/drawing/2014/main" id="{0B6D217F-C190-464C-B59D-BDB1E91FB7B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034382" y="3621881"/>
            <a:ext cx="914400" cy="914400"/>
          </a:xfrm>
          <a:prstGeom prst="rect">
            <a:avLst/>
          </a:prstGeom>
        </p:spPr>
      </p:pic>
      <p:pic>
        <p:nvPicPr>
          <p:cNvPr id="13" name="Picture 4">
            <a:extLst>
              <a:ext uri="{FF2B5EF4-FFF2-40B4-BE49-F238E27FC236}">
                <a16:creationId xmlns:a16="http://schemas.microsoft.com/office/drawing/2014/main" id="{46C5B53B-F079-469A-B79A-C4157CE9E8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1811" y="4852633"/>
            <a:ext cx="1144393" cy="290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el 10">
            <a:extLst>
              <a:ext uri="{FF2B5EF4-FFF2-40B4-BE49-F238E27FC236}">
                <a16:creationId xmlns:a16="http://schemas.microsoft.com/office/drawing/2014/main" id="{787FFB40-68D7-400C-A859-CDF8B70AB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OUR SOLUTION</a:t>
            </a:r>
          </a:p>
        </p:txBody>
      </p:sp>
      <p:pic>
        <p:nvPicPr>
          <p:cNvPr id="15" name="Grafik 14" descr="Schatztruhe mit einfarbiger Füllung">
            <a:extLst>
              <a:ext uri="{FF2B5EF4-FFF2-40B4-BE49-F238E27FC236}">
                <a16:creationId xmlns:a16="http://schemas.microsoft.com/office/drawing/2014/main" id="{8911186E-4FD0-4956-9EA5-D525E05DCAB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597277" y="3574718"/>
            <a:ext cx="914400" cy="914400"/>
          </a:xfrm>
          <a:prstGeom prst="rect">
            <a:avLst/>
          </a:prstGeom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7A66C5EF-EBD1-472F-8287-45BC829D1C5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0779" y="661916"/>
            <a:ext cx="1757678" cy="3827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3438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el 16">
            <a:extLst>
              <a:ext uri="{FF2B5EF4-FFF2-40B4-BE49-F238E27FC236}">
                <a16:creationId xmlns:a16="http://schemas.microsoft.com/office/drawing/2014/main" id="{FA99C45C-0754-413F-A5BF-73E34ECC2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OUR USP</a:t>
            </a:r>
          </a:p>
        </p:txBody>
      </p:sp>
      <p:sp>
        <p:nvSpPr>
          <p:cNvPr id="2" name="Textplatzhalter 1">
            <a:extLst>
              <a:ext uri="{FF2B5EF4-FFF2-40B4-BE49-F238E27FC236}">
                <a16:creationId xmlns:a16="http://schemas.microsoft.com/office/drawing/2014/main" id="{931EEB5D-8287-49E6-8CBF-CEA8129DF3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30841" y="2468416"/>
            <a:ext cx="3616172" cy="757227"/>
          </a:xfrm>
        </p:spPr>
        <p:txBody>
          <a:bodyPr/>
          <a:lstStyle/>
          <a:p>
            <a:pPr marL="76200" indent="0">
              <a:buNone/>
            </a:pPr>
            <a:r>
              <a:rPr lang="de-DE" sz="4000" b="1" dirty="0">
                <a:solidFill>
                  <a:schemeClr val="tx1"/>
                </a:solidFill>
              </a:rPr>
              <a:t>GREEN-COINS</a:t>
            </a:r>
          </a:p>
        </p:txBody>
      </p:sp>
      <p:pic>
        <p:nvPicPr>
          <p:cNvPr id="18" name="Picture 4">
            <a:extLst>
              <a:ext uri="{FF2B5EF4-FFF2-40B4-BE49-F238E27FC236}">
                <a16:creationId xmlns:a16="http://schemas.microsoft.com/office/drawing/2014/main" id="{9E616C66-B8F6-43DD-BB82-EEA149A0D9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1811" y="4852633"/>
            <a:ext cx="1144393" cy="290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Grafik 19" descr="Münzen Silhouette">
            <a:extLst>
              <a:ext uri="{FF2B5EF4-FFF2-40B4-BE49-F238E27FC236}">
                <a16:creationId xmlns:a16="http://schemas.microsoft.com/office/drawing/2014/main" id="{27D4E5FC-EB0C-4433-B574-243D6D5266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71453" y="1473337"/>
            <a:ext cx="1373693" cy="1373693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5B73633E-70CD-449D-BE55-D0056716151B}"/>
              </a:ext>
            </a:extLst>
          </p:cNvPr>
          <p:cNvSpPr txBox="1"/>
          <p:nvPr/>
        </p:nvSpPr>
        <p:spPr>
          <a:xfrm>
            <a:off x="648177" y="3307080"/>
            <a:ext cx="4381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dirty="0">
                <a:latin typeface="Karla" panose="020B0604020202020204" charset="0"/>
              </a:rPr>
              <a:t>Einsetzbar in der App!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F5B64D0-132F-41C7-8267-3D915FA9D8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18" t="-613" r="37915" b="613"/>
          <a:stretch/>
        </p:blipFill>
        <p:spPr bwMode="auto">
          <a:xfrm>
            <a:off x="5370657" y="227490"/>
            <a:ext cx="2190075" cy="4688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6760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30" name="Picture 10">
            <a:extLst>
              <a:ext uri="{FF2B5EF4-FFF2-40B4-BE49-F238E27FC236}">
                <a16:creationId xmlns:a16="http://schemas.microsoft.com/office/drawing/2014/main" id="{AD8F8438-1291-4F88-8FCA-0FC591D47D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63" r="37963"/>
          <a:stretch/>
        </p:blipFill>
        <p:spPr bwMode="auto">
          <a:xfrm>
            <a:off x="6425443" y="194958"/>
            <a:ext cx="2201334" cy="473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AA6EFEF-F426-4B0D-B7A1-670AD0CBD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DDA87B1-E391-4090-BB8A-CBD957E3A8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D9847925-58E0-4ED8-9934-1783635AC2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37" r="37988"/>
          <a:stretch/>
        </p:blipFill>
        <p:spPr bwMode="auto">
          <a:xfrm>
            <a:off x="338667" y="217792"/>
            <a:ext cx="2201334" cy="473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F0AE4544-51AA-4EB2-BAF9-5F041D1F01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94" r="38032"/>
          <a:stretch/>
        </p:blipFill>
        <p:spPr bwMode="auto">
          <a:xfrm>
            <a:off x="3471333" y="217792"/>
            <a:ext cx="2201334" cy="473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BC6858DD-2553-41A0-8E95-170877BFDD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56" r="37870"/>
          <a:stretch/>
        </p:blipFill>
        <p:spPr bwMode="auto">
          <a:xfrm>
            <a:off x="3656047" y="217792"/>
            <a:ext cx="2201334" cy="473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afik 4" descr="Abzeichen Tick1 mit einfarbiger Füllung">
            <a:extLst>
              <a:ext uri="{FF2B5EF4-FFF2-40B4-BE49-F238E27FC236}">
                <a16:creationId xmlns:a16="http://schemas.microsoft.com/office/drawing/2014/main" id="{EB45B8CF-6A58-409B-8ACC-D415B625543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496704" y="1831397"/>
            <a:ext cx="1503539" cy="1503539"/>
          </a:xfrm>
          <a:prstGeom prst="rect">
            <a:avLst/>
          </a:prstGeom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574FD2E3-EEBE-43A1-8FD2-58C9792E5B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1811" y="4852633"/>
            <a:ext cx="1144393" cy="290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>
            <a:extLst>
              <a:ext uri="{FF2B5EF4-FFF2-40B4-BE49-F238E27FC236}">
                <a16:creationId xmlns:a16="http://schemas.microsoft.com/office/drawing/2014/main" id="{B29F2798-95B3-4A84-B288-526CE33B22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26" t="1786" r="38200" b="-1786"/>
          <a:stretch/>
        </p:blipFill>
        <p:spPr bwMode="auto">
          <a:xfrm>
            <a:off x="338667" y="267316"/>
            <a:ext cx="2201334" cy="473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7481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5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5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8208ADC-0B4F-4CC5-AD82-67F4DA9C24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Geschäftsmodell</a:t>
            </a:r>
          </a:p>
        </p:txBody>
      </p:sp>
      <p:pic>
        <p:nvPicPr>
          <p:cNvPr id="4" name="Grafik 3" descr="Warenkorb mit einfarbiger Füllung">
            <a:extLst>
              <a:ext uri="{FF2B5EF4-FFF2-40B4-BE49-F238E27FC236}">
                <a16:creationId xmlns:a16="http://schemas.microsoft.com/office/drawing/2014/main" id="{F266F2D2-35E4-408B-91F7-A636C1467E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9797" y="1503102"/>
            <a:ext cx="1022871" cy="1022871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F004AD1A-2C12-4408-B432-16D16D943A2A}"/>
              </a:ext>
            </a:extLst>
          </p:cNvPr>
          <p:cNvSpPr txBox="1"/>
          <p:nvPr/>
        </p:nvSpPr>
        <p:spPr>
          <a:xfrm>
            <a:off x="1764506" y="1814482"/>
            <a:ext cx="36964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>
                <a:latin typeface="Karla" panose="020B0604020202020204" charset="0"/>
              </a:rPr>
              <a:t>Provisionen</a:t>
            </a:r>
          </a:p>
        </p:txBody>
      </p:sp>
      <p:pic>
        <p:nvPicPr>
          <p:cNvPr id="7" name="Grafik 6" descr="Gruppe von Personen mit einfarbiger Füllung">
            <a:extLst>
              <a:ext uri="{FF2B5EF4-FFF2-40B4-BE49-F238E27FC236}">
                <a16:creationId xmlns:a16="http://schemas.microsoft.com/office/drawing/2014/main" id="{C361CF5E-BDC7-4447-B356-BED3C75D7E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9797" y="2657399"/>
            <a:ext cx="963196" cy="963196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2FF5D8DD-8238-4FB8-BF70-5EB518B44B9D}"/>
              </a:ext>
            </a:extLst>
          </p:cNvPr>
          <p:cNvSpPr txBox="1"/>
          <p:nvPr/>
        </p:nvSpPr>
        <p:spPr>
          <a:xfrm>
            <a:off x="1793081" y="2938942"/>
            <a:ext cx="36259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>
                <a:latin typeface="Karla" panose="020B0604020202020204" charset="0"/>
              </a:rPr>
              <a:t>Neukundengewinnung</a:t>
            </a:r>
          </a:p>
        </p:txBody>
      </p:sp>
      <p:pic>
        <p:nvPicPr>
          <p:cNvPr id="10" name="Grafik 9" descr="Präsentation mit Kreisdiagramm mit einfarbiger Füllung">
            <a:extLst>
              <a:ext uri="{FF2B5EF4-FFF2-40B4-BE49-F238E27FC236}">
                <a16:creationId xmlns:a16="http://schemas.microsoft.com/office/drawing/2014/main" id="{1D6B61AF-2090-4C61-962D-2D7FB2FA93D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24032" y="3830700"/>
            <a:ext cx="914400" cy="914400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A1D1E579-1EB7-46D4-AA90-6938BED336A9}"/>
              </a:ext>
            </a:extLst>
          </p:cNvPr>
          <p:cNvSpPr txBox="1"/>
          <p:nvPr/>
        </p:nvSpPr>
        <p:spPr>
          <a:xfrm>
            <a:off x="1793081" y="4063402"/>
            <a:ext cx="36964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>
                <a:latin typeface="Karla" panose="020B0604020202020204" charset="0"/>
              </a:rPr>
              <a:t>Datenbereitstellung</a:t>
            </a: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CA98994D-2992-4E97-9C02-3F1C6BA897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1811" y="4852633"/>
            <a:ext cx="1144393" cy="290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0ADB21D3-39B7-4624-BAE3-2C18A0CD5804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9354" y="804332"/>
            <a:ext cx="1809834" cy="3940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5159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1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42BEC1-334D-4295-8AF5-0B3EB3E80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WIR WISSEN: ES FUNKTIRONIERT!</a:t>
            </a:r>
          </a:p>
        </p:txBody>
      </p:sp>
      <p:pic>
        <p:nvPicPr>
          <p:cNvPr id="5" name="Grafik 4" descr="Häkchen mit einfarbiger Füllung">
            <a:extLst>
              <a:ext uri="{FF2B5EF4-FFF2-40B4-BE49-F238E27FC236}">
                <a16:creationId xmlns:a16="http://schemas.microsoft.com/office/drawing/2014/main" id="{F13502C7-26F3-43BE-AC86-A819346EC4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43905" y="1423052"/>
            <a:ext cx="1256190" cy="1256190"/>
          </a:xfrm>
          <a:prstGeom prst="rect">
            <a:avLst/>
          </a:prstGeom>
        </p:spPr>
      </p:pic>
      <p:pic>
        <p:nvPicPr>
          <p:cNvPr id="1026" name="Picture 2" descr="Google Maps: Die Erde ist jetzt eine Kugel - SEO Südwest">
            <a:extLst>
              <a:ext uri="{FF2B5EF4-FFF2-40B4-BE49-F238E27FC236}">
                <a16:creationId xmlns:a16="http://schemas.microsoft.com/office/drawing/2014/main" id="{54E8CBA3-D9C8-446A-B4A4-183FACFAEE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5889" y="241443"/>
            <a:ext cx="5392219" cy="539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mazon.de Schnäppchen - Dealbunny.de">
            <a:extLst>
              <a:ext uri="{FF2B5EF4-FFF2-40B4-BE49-F238E27FC236}">
                <a16:creationId xmlns:a16="http://schemas.microsoft.com/office/drawing/2014/main" id="{6FF3A940-B21E-4746-B411-0BE7E503D6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6700" y="175208"/>
            <a:ext cx="4968292" cy="4968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ow to Break a Bad Habit | Dean Yeong">
            <a:extLst>
              <a:ext uri="{FF2B5EF4-FFF2-40B4-BE49-F238E27FC236}">
                <a16:creationId xmlns:a16="http://schemas.microsoft.com/office/drawing/2014/main" id="{A1C703DB-0BED-4C7B-804B-818AEBCD17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alphaModFix amt="82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6599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467" t="14951" r="21309" b="15744"/>
          <a:stretch/>
        </p:blipFill>
        <p:spPr bwMode="auto">
          <a:xfrm>
            <a:off x="932691" y="149483"/>
            <a:ext cx="7637530" cy="4768706"/>
          </a:xfrm>
          <a:prstGeom prst="roundRect">
            <a:avLst/>
          </a:prstGeom>
          <a:solidFill>
            <a:schemeClr val="bg1">
              <a:alpha val="97000"/>
            </a:schemeClr>
          </a:solidFill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76F84512-91CF-4B7D-AF62-BE3207F125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1811" y="4852633"/>
            <a:ext cx="1144393" cy="290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5715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F796AF2A-1430-4329-B8E7-C348288A1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Textplatzhalter 1">
            <a:extLst>
              <a:ext uri="{FF2B5EF4-FFF2-40B4-BE49-F238E27FC236}">
                <a16:creationId xmlns:a16="http://schemas.microsoft.com/office/drawing/2014/main" id="{EFF709F2-2C4E-4845-818C-972CD48AB4AB}"/>
              </a:ext>
            </a:extLst>
          </p:cNvPr>
          <p:cNvSpPr txBox="1">
            <a:spLocks/>
          </p:cNvSpPr>
          <p:nvPr/>
        </p:nvSpPr>
        <p:spPr>
          <a:xfrm>
            <a:off x="2368574" y="3571547"/>
            <a:ext cx="4799512" cy="9486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ABE33F"/>
              </a:buClr>
              <a:buSzPts val="2400"/>
              <a:buFont typeface="Karla"/>
              <a:buChar char="◆"/>
              <a:defRPr sz="2400" b="0" i="0" u="none" strike="noStrike" cap="none">
                <a:solidFill>
                  <a:srgbClr val="004C52"/>
                </a:solidFill>
                <a:latin typeface="Karla"/>
                <a:ea typeface="Karla"/>
                <a:cs typeface="Karla"/>
                <a:sym typeface="Karla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BE33F"/>
              </a:buClr>
              <a:buSzPts val="2400"/>
              <a:buFont typeface="Karla"/>
              <a:buChar char="◆"/>
              <a:defRPr sz="2400" b="0" i="0" u="none" strike="noStrike" cap="none">
                <a:solidFill>
                  <a:srgbClr val="004C52"/>
                </a:solidFill>
                <a:latin typeface="Karla"/>
                <a:ea typeface="Karla"/>
                <a:cs typeface="Karla"/>
                <a:sym typeface="Karla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BE33F"/>
              </a:buClr>
              <a:buSzPts val="2400"/>
              <a:buFont typeface="Karla"/>
              <a:buChar char="◇"/>
              <a:defRPr sz="2400" b="0" i="0" u="none" strike="noStrike" cap="none">
                <a:solidFill>
                  <a:srgbClr val="004C52"/>
                </a:solidFill>
                <a:latin typeface="Karla"/>
                <a:ea typeface="Karla"/>
                <a:cs typeface="Karla"/>
                <a:sym typeface="Karla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52"/>
              </a:buClr>
              <a:buSzPts val="2400"/>
              <a:buFont typeface="Karla"/>
              <a:buChar char="●"/>
              <a:defRPr sz="2400" b="0" i="0" u="none" strike="noStrike" cap="none">
                <a:solidFill>
                  <a:srgbClr val="004C52"/>
                </a:solidFill>
                <a:latin typeface="Karla"/>
                <a:ea typeface="Karla"/>
                <a:cs typeface="Karla"/>
                <a:sym typeface="Karla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52"/>
              </a:buClr>
              <a:buSzPts val="2400"/>
              <a:buFont typeface="Karla"/>
              <a:buChar char="○"/>
              <a:defRPr sz="2400" b="0" i="0" u="none" strike="noStrike" cap="none">
                <a:solidFill>
                  <a:srgbClr val="004C52"/>
                </a:solidFill>
                <a:latin typeface="Karla"/>
                <a:ea typeface="Karla"/>
                <a:cs typeface="Karla"/>
                <a:sym typeface="Karla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52"/>
              </a:buClr>
              <a:buSzPts val="2400"/>
              <a:buFont typeface="Karla"/>
              <a:buChar char="■"/>
              <a:defRPr sz="2400" b="0" i="0" u="none" strike="noStrike" cap="none">
                <a:solidFill>
                  <a:srgbClr val="004C52"/>
                </a:solidFill>
                <a:latin typeface="Karla"/>
                <a:ea typeface="Karla"/>
                <a:cs typeface="Karla"/>
                <a:sym typeface="Karla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52"/>
              </a:buClr>
              <a:buSzPts val="2400"/>
              <a:buFont typeface="Karla"/>
              <a:buChar char="●"/>
              <a:defRPr sz="2400" b="0" i="0" u="none" strike="noStrike" cap="none">
                <a:solidFill>
                  <a:srgbClr val="004C52"/>
                </a:solidFill>
                <a:latin typeface="Karla"/>
                <a:ea typeface="Karla"/>
                <a:cs typeface="Karla"/>
                <a:sym typeface="Karla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52"/>
              </a:buClr>
              <a:buSzPts val="2400"/>
              <a:buFont typeface="Karla"/>
              <a:buChar char="○"/>
              <a:defRPr sz="2400" b="0" i="0" u="none" strike="noStrike" cap="none">
                <a:solidFill>
                  <a:srgbClr val="004C52"/>
                </a:solidFill>
                <a:latin typeface="Karla"/>
                <a:ea typeface="Karla"/>
                <a:cs typeface="Karla"/>
                <a:sym typeface="Karla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52"/>
              </a:buClr>
              <a:buSzPts val="2400"/>
              <a:buFont typeface="Karla"/>
              <a:buChar char="■"/>
              <a:defRPr sz="2400" b="0" i="0" u="none" strike="noStrike" cap="none">
                <a:solidFill>
                  <a:srgbClr val="004C52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pPr marL="76200" indent="0">
              <a:buFont typeface="Karla"/>
              <a:buNone/>
            </a:pPr>
            <a:r>
              <a:rPr lang="de-DE" sz="4800" b="1" dirty="0">
                <a:solidFill>
                  <a:schemeClr val="tx1"/>
                </a:solidFill>
              </a:rPr>
              <a:t>GREEN-COINS</a:t>
            </a:r>
          </a:p>
        </p:txBody>
      </p:sp>
      <p:pic>
        <p:nvPicPr>
          <p:cNvPr id="5" name="Grafik 4" descr="Münzen Silhouette">
            <a:extLst>
              <a:ext uri="{FF2B5EF4-FFF2-40B4-BE49-F238E27FC236}">
                <a16:creationId xmlns:a16="http://schemas.microsoft.com/office/drawing/2014/main" id="{BE87520E-3DD2-4041-8027-DB050AA990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67460" y="2133594"/>
            <a:ext cx="2209080" cy="1720964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39303F29-5E60-4D94-9C21-A0FEC4885592}"/>
              </a:ext>
            </a:extLst>
          </p:cNvPr>
          <p:cNvSpPr txBox="1"/>
          <p:nvPr/>
        </p:nvSpPr>
        <p:spPr>
          <a:xfrm>
            <a:off x="1507488" y="1700117"/>
            <a:ext cx="65894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>
                <a:latin typeface="Karla" panose="020B0604020202020204" charset="0"/>
              </a:rPr>
              <a:t>DAS MACHT UNS EINZIGARTIG</a:t>
            </a:r>
          </a:p>
        </p:txBody>
      </p:sp>
    </p:spTree>
    <p:extLst>
      <p:ext uri="{BB962C8B-B14F-4D97-AF65-F5344CB8AC3E}">
        <p14:creationId xmlns:p14="http://schemas.microsoft.com/office/powerpoint/2010/main" val="368553049"/>
      </p:ext>
    </p:extLst>
  </p:cSld>
  <p:clrMapOvr>
    <a:masterClrMapping/>
  </p:clrMapOvr>
</p:sld>
</file>

<file path=ppt/theme/theme1.xml><?xml version="1.0" encoding="utf-8"?>
<a:theme xmlns:a="http://schemas.openxmlformats.org/drawingml/2006/main" name="Escalus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36</Words>
  <Application>Microsoft Office PowerPoint</Application>
  <PresentationFormat>Bildschirmpräsentation (16:9)</PresentationFormat>
  <Paragraphs>17</Paragraphs>
  <Slides>11</Slides>
  <Notes>10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11</vt:i4>
      </vt:variant>
    </vt:vector>
  </HeadingPairs>
  <TitlesOfParts>
    <vt:vector size="15" baseType="lpstr">
      <vt:lpstr>Karla</vt:lpstr>
      <vt:lpstr>Arial</vt:lpstr>
      <vt:lpstr>Raleway</vt:lpstr>
      <vt:lpstr>Escalus template</vt:lpstr>
      <vt:lpstr>GO GREEN</vt:lpstr>
      <vt:lpstr>PowerPoint-Präsentation</vt:lpstr>
      <vt:lpstr>PowerPoint-Präsentation</vt:lpstr>
      <vt:lpstr>OUR SOLUTION</vt:lpstr>
      <vt:lpstr>OUR USP</vt:lpstr>
      <vt:lpstr>PowerPoint-Präsentation</vt:lpstr>
      <vt:lpstr>Geschäftsmodell</vt:lpstr>
      <vt:lpstr>WIR WISSEN: ES FUNKTIRONIERT!</vt:lpstr>
      <vt:lpstr>PowerPoint-Präsentation</vt:lpstr>
      <vt:lpstr>OUR FUTURE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GO GREEN</dc:title>
  <dc:creator>P. H.</dc:creator>
  <cp:lastModifiedBy>P. H.</cp:lastModifiedBy>
  <cp:revision>12</cp:revision>
  <dcterms:modified xsi:type="dcterms:W3CDTF">2021-02-28T10:51:14Z</dcterms:modified>
</cp:coreProperties>
</file>